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8000"/>
    <a:srgbClr val="FF9933"/>
    <a:srgbClr val="FFFF66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092E0EB-C793-42A1-BE02-32DA3FE2525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E0661F1-FF92-4DDA-8D7C-D54512DBC6B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9DAB2-2E1C-4996-A34C-EC8E841B41FA}" type="slidenum">
              <a:rPr lang="ru-RU"/>
              <a:pPr/>
              <a:t>1</a:t>
            </a:fld>
            <a:endParaRPr lang="ru-RU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21F64-271E-40BF-89F1-4C5E2EBD5F95}" type="slidenum">
              <a:rPr lang="ru-RU"/>
              <a:pPr/>
              <a:t>2</a:t>
            </a:fld>
            <a:endParaRPr lang="ru-RU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DC7AD-38F5-4743-A238-BB7CEAEE2B5A}" type="slidenum">
              <a:rPr lang="ru-RU"/>
              <a:pPr/>
              <a:t>3</a:t>
            </a:fld>
            <a:endParaRPr lang="ru-RU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A63B99-B817-4AE1-8BBB-BB7AC880DFD1}" type="slidenum">
              <a:rPr lang="ru-RU"/>
              <a:pPr/>
              <a:t>4</a:t>
            </a:fld>
            <a:endParaRPr lang="ru-RU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BD83E4-93AF-4FD5-B497-9829524020BB}" type="slidenum">
              <a:rPr lang="ru-RU"/>
              <a:pPr/>
              <a:t>5</a:t>
            </a:fld>
            <a:endParaRPr lang="ru-RU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050E0F-E4EB-49E4-8117-22AB98AD5B0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20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C3B23-6BE4-4F97-8BFE-AA954B8DFD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9AEDC-9537-40D7-891D-11245DBF51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CB8B3-0EF8-4279-9875-8A3DDECDEA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2EE95-D4E3-410C-ADA6-503F6AB088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8EA58-68C4-4068-8EA0-C70E321DB5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FB1A9-4911-46B9-B8F2-8385D878F1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86A2B-BCF3-4DE8-A09B-61F1D8F8AB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B8C48-2322-4321-BDC0-362C8DB15E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1908C-014C-4743-9151-AE9D6A6EC4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B375C-1803-4E97-B1E0-CA89C18CD0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219F741-D4AA-4496-B414-E4E4EB5F4A7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 advClick="0" advTm="20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 rot="-706098">
            <a:off x="0" y="69215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>
                <a:solidFill>
                  <a:srgbClr val="CCFF33"/>
                </a:solidFill>
                <a:latin typeface="Monotype Corsiva" pitchFamily="66" charset="0"/>
              </a:rPr>
              <a:t>Здоровое питание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3789363"/>
            <a:ext cx="295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Легкость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059113" y="4581525"/>
            <a:ext cx="3671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Здоровое тело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651500" y="5084763"/>
            <a:ext cx="28082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Здоровый дух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7199313" y="4005263"/>
            <a:ext cx="1944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Красота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5373688"/>
            <a:ext cx="4608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Единение с природой</a:t>
            </a:r>
          </a:p>
        </p:txBody>
      </p:sp>
      <p:cxnSp>
        <p:nvCxnSpPr>
          <p:cNvPr id="2059" name="AutoShape 11"/>
          <p:cNvCxnSpPr>
            <a:cxnSpLocks noChangeShapeType="1"/>
            <a:stCxn id="2052" idx="2"/>
            <a:endCxn id="2053" idx="0"/>
          </p:cNvCxnSpPr>
          <p:nvPr/>
        </p:nvCxnSpPr>
        <p:spPr bwMode="auto">
          <a:xfrm rot="5400000">
            <a:off x="2323306" y="1383507"/>
            <a:ext cx="1558925" cy="3252788"/>
          </a:xfrm>
          <a:prstGeom prst="curvedConnector3">
            <a:avLst>
              <a:gd name="adj1" fmla="val 7994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60" name="AutoShape 12"/>
          <p:cNvCxnSpPr>
            <a:cxnSpLocks noChangeShapeType="1"/>
            <a:stCxn id="2052" idx="2"/>
            <a:endCxn id="2054" idx="0"/>
          </p:cNvCxnSpPr>
          <p:nvPr/>
        </p:nvCxnSpPr>
        <p:spPr bwMode="auto">
          <a:xfrm rot="16200000" flipH="1">
            <a:off x="3636963" y="3322638"/>
            <a:ext cx="2351087" cy="166687"/>
          </a:xfrm>
          <a:prstGeom prst="curvedConnector3">
            <a:avLst>
              <a:gd name="adj1" fmla="val 6981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61" name="AutoShape 13"/>
          <p:cNvCxnSpPr>
            <a:cxnSpLocks noChangeShapeType="1"/>
            <a:stCxn id="2052" idx="2"/>
            <a:endCxn id="2058" idx="0"/>
          </p:cNvCxnSpPr>
          <p:nvPr/>
        </p:nvCxnSpPr>
        <p:spPr bwMode="auto">
          <a:xfrm rot="5400000">
            <a:off x="1945482" y="2590006"/>
            <a:ext cx="3143250" cy="2424113"/>
          </a:xfrm>
          <a:prstGeom prst="curvedConnector3">
            <a:avLst>
              <a:gd name="adj1" fmla="val 6484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62" name="AutoShape 14"/>
          <p:cNvCxnSpPr>
            <a:cxnSpLocks noChangeShapeType="1"/>
            <a:stCxn id="2052" idx="2"/>
            <a:endCxn id="2057" idx="0"/>
          </p:cNvCxnSpPr>
          <p:nvPr/>
        </p:nvCxnSpPr>
        <p:spPr bwMode="auto">
          <a:xfrm rot="16200000" flipH="1">
            <a:off x="5563394" y="1396207"/>
            <a:ext cx="1774825" cy="3443287"/>
          </a:xfrm>
          <a:prstGeom prst="curvedConnector3">
            <a:avLst>
              <a:gd name="adj1" fmla="val 762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63" name="AutoShape 15"/>
          <p:cNvCxnSpPr>
            <a:cxnSpLocks noChangeShapeType="1"/>
            <a:stCxn id="2052" idx="2"/>
            <a:endCxn id="2056" idx="0"/>
          </p:cNvCxnSpPr>
          <p:nvPr/>
        </p:nvCxnSpPr>
        <p:spPr bwMode="auto">
          <a:xfrm rot="16200000" flipH="1">
            <a:off x="4465638" y="2493963"/>
            <a:ext cx="2854325" cy="2327275"/>
          </a:xfrm>
          <a:prstGeom prst="curvedConnector3">
            <a:avLst>
              <a:gd name="adj1" fmla="val 6635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 spd="slow" advClick="0" advTm="20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6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6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8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8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tmFilter="0,0; .5, 1; 1, 1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68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680"/>
                            </p:stCondLst>
                            <p:childTnLst>
                              <p:par>
                                <p:cTn id="4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68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680"/>
                            </p:stCondLst>
                            <p:childTnLst>
                              <p:par>
                                <p:cTn id="6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tmFilter="0,0; .5, 1; 1, 1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/>
      <p:bldP spid="20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411413" y="0"/>
            <a:ext cx="453707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>
                <a:solidFill>
                  <a:srgbClr val="FFFF66"/>
                </a:solidFill>
                <a:latin typeface="Monotype Corsiva" pitchFamily="66" charset="0"/>
              </a:rPr>
              <a:t>Здоровье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0" y="1557338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Потребление витаминов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900113" y="4149725"/>
            <a:ext cx="59753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Потребление экологически чистых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                      продуктов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643438" y="1989138"/>
            <a:ext cx="47894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Потребление натуральных        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              продуктов</a:t>
            </a:r>
          </a:p>
        </p:txBody>
      </p:sp>
      <p:pic>
        <p:nvPicPr>
          <p:cNvPr id="6162" name="Picture 18" descr="j01496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5057775"/>
            <a:ext cx="2533650" cy="1800225"/>
          </a:xfrm>
          <a:prstGeom prst="rect">
            <a:avLst/>
          </a:prstGeom>
          <a:noFill/>
        </p:spPr>
      </p:pic>
      <p:pic>
        <p:nvPicPr>
          <p:cNvPr id="6163" name="Picture 19" descr="j01992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2500" y="3429000"/>
            <a:ext cx="1841500" cy="1654175"/>
          </a:xfrm>
          <a:prstGeom prst="rect">
            <a:avLst/>
          </a:prstGeom>
          <a:noFill/>
        </p:spPr>
      </p:pic>
      <p:pic>
        <p:nvPicPr>
          <p:cNvPr id="6164" name="Picture 20" descr="j030549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2492375"/>
            <a:ext cx="1809750" cy="1485900"/>
          </a:xfrm>
          <a:prstGeom prst="rect">
            <a:avLst/>
          </a:prstGeom>
          <a:noFill/>
        </p:spPr>
      </p:pic>
      <p:cxnSp>
        <p:nvCxnSpPr>
          <p:cNvPr id="6165" name="AutoShape 21"/>
          <p:cNvCxnSpPr>
            <a:cxnSpLocks noChangeShapeType="1"/>
            <a:stCxn id="6157" idx="2"/>
            <a:endCxn id="6158" idx="0"/>
          </p:cNvCxnSpPr>
          <p:nvPr/>
        </p:nvCxnSpPr>
        <p:spPr bwMode="auto">
          <a:xfrm rot="5400000">
            <a:off x="3376612" y="254001"/>
            <a:ext cx="123825" cy="24828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66" name="AutoShape 22"/>
          <p:cNvCxnSpPr>
            <a:cxnSpLocks noChangeShapeType="1"/>
            <a:stCxn id="6157" idx="2"/>
            <a:endCxn id="6161" idx="0"/>
          </p:cNvCxnSpPr>
          <p:nvPr/>
        </p:nvCxnSpPr>
        <p:spPr bwMode="auto">
          <a:xfrm rot="16200000" flipH="1">
            <a:off x="5581650" y="531813"/>
            <a:ext cx="555625" cy="23590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67" name="AutoShape 23"/>
          <p:cNvCxnSpPr>
            <a:cxnSpLocks noChangeShapeType="1"/>
            <a:stCxn id="6157" idx="2"/>
            <a:endCxn id="6160" idx="0"/>
          </p:cNvCxnSpPr>
          <p:nvPr/>
        </p:nvCxnSpPr>
        <p:spPr bwMode="auto">
          <a:xfrm rot="5400000">
            <a:off x="2925763" y="2395538"/>
            <a:ext cx="2716212" cy="792162"/>
          </a:xfrm>
          <a:prstGeom prst="curvedConnector3">
            <a:avLst>
              <a:gd name="adj1" fmla="val 4997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 spd="slow" advClick="0" advTm="2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9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9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9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9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90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tmFilter="0,0; .5, 1; 1, 1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6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58" grpId="0"/>
      <p:bldP spid="6160" grpId="0"/>
      <p:bldP spid="61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051050" y="260350"/>
            <a:ext cx="453548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>
                <a:solidFill>
                  <a:srgbClr val="FF9933"/>
                </a:solidFill>
                <a:latin typeface="Monotype Corsiva" pitchFamily="66" charset="0"/>
              </a:rPr>
              <a:t>Красота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3429000"/>
            <a:ext cx="46434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Умение правильно подобрать продукты для своего организма, учитывая различные факторы (группу крови, знаки зодиака, различные особенности собственного организма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0" y="2205038"/>
            <a:ext cx="4572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Умение рационально составлять расписание свое дня, чтобы успеть все: 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48263" y="4868863"/>
            <a:ext cx="3024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И вовремя поесть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795963" y="5516563"/>
            <a:ext cx="298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И заняться спортом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716463" y="4149725"/>
            <a:ext cx="2916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И выспаться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264275" y="6156325"/>
            <a:ext cx="2879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И подготовиться к следующему дню</a:t>
            </a:r>
          </a:p>
        </p:txBody>
      </p:sp>
      <p:cxnSp>
        <p:nvCxnSpPr>
          <p:cNvPr id="7180" name="AutoShape 12"/>
          <p:cNvCxnSpPr>
            <a:cxnSpLocks noChangeShapeType="1"/>
            <a:stCxn id="7172" idx="2"/>
            <a:endCxn id="7173" idx="0"/>
          </p:cNvCxnSpPr>
          <p:nvPr/>
        </p:nvCxnSpPr>
        <p:spPr bwMode="auto">
          <a:xfrm rot="5400000">
            <a:off x="2514601" y="1624012"/>
            <a:ext cx="1612900" cy="1997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1" name="AutoShape 13"/>
          <p:cNvCxnSpPr>
            <a:cxnSpLocks noChangeShapeType="1"/>
            <a:stCxn id="7172" idx="2"/>
            <a:endCxn id="7174" idx="0"/>
          </p:cNvCxnSpPr>
          <p:nvPr/>
        </p:nvCxnSpPr>
        <p:spPr bwMode="auto">
          <a:xfrm rot="16200000" flipH="1">
            <a:off x="5394325" y="741363"/>
            <a:ext cx="388938" cy="2538412"/>
          </a:xfrm>
          <a:prstGeom prst="bentConnector3">
            <a:avLst>
              <a:gd name="adj1" fmla="val 4979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2" name="AutoShape 14"/>
          <p:cNvCxnSpPr>
            <a:cxnSpLocks noChangeShapeType="1"/>
            <a:stCxn id="7174" idx="2"/>
            <a:endCxn id="7178" idx="0"/>
          </p:cNvCxnSpPr>
          <p:nvPr/>
        </p:nvCxnSpPr>
        <p:spPr bwMode="auto">
          <a:xfrm rot="5400000">
            <a:off x="6320632" y="3612356"/>
            <a:ext cx="392112" cy="682625"/>
          </a:xfrm>
          <a:prstGeom prst="bentConnector3">
            <a:avLst>
              <a:gd name="adj1" fmla="val 4979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3" name="AutoShape 15"/>
          <p:cNvCxnSpPr>
            <a:cxnSpLocks noChangeShapeType="1"/>
            <a:stCxn id="7178" idx="2"/>
            <a:endCxn id="7176" idx="0"/>
          </p:cNvCxnSpPr>
          <p:nvPr/>
        </p:nvCxnSpPr>
        <p:spPr bwMode="auto">
          <a:xfrm rot="16200000" flipH="1">
            <a:off x="6257131" y="4464844"/>
            <a:ext cx="322263" cy="485775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4" name="AutoShape 16"/>
          <p:cNvCxnSpPr>
            <a:cxnSpLocks noChangeShapeType="1"/>
            <a:stCxn id="7176" idx="2"/>
            <a:endCxn id="7177" idx="0"/>
          </p:cNvCxnSpPr>
          <p:nvPr/>
        </p:nvCxnSpPr>
        <p:spPr bwMode="auto">
          <a:xfrm rot="16200000" flipH="1">
            <a:off x="6850062" y="5076826"/>
            <a:ext cx="250825" cy="628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5" name="AutoShape 17"/>
          <p:cNvCxnSpPr>
            <a:cxnSpLocks noChangeShapeType="1"/>
            <a:stCxn id="7177" idx="2"/>
            <a:endCxn id="7179" idx="0"/>
          </p:cNvCxnSpPr>
          <p:nvPr/>
        </p:nvCxnSpPr>
        <p:spPr bwMode="auto">
          <a:xfrm rot="16200000" flipH="1">
            <a:off x="7375525" y="5827713"/>
            <a:ext cx="242887" cy="414338"/>
          </a:xfrm>
          <a:prstGeom prst="bentConnector3">
            <a:avLst>
              <a:gd name="adj1" fmla="val 4967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pic>
        <p:nvPicPr>
          <p:cNvPr id="7187" name="Picture 19" descr="j01863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981075"/>
            <a:ext cx="1289050" cy="1809750"/>
          </a:xfrm>
          <a:prstGeom prst="rect">
            <a:avLst/>
          </a:prstGeom>
          <a:noFill/>
        </p:spPr>
      </p:pic>
      <p:pic>
        <p:nvPicPr>
          <p:cNvPr id="7188" name="Picture 20" descr="j01990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404813"/>
            <a:ext cx="1570038" cy="17303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9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72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7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16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16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tmFilter="0,0; .5, 1; 1, 1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6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6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tmFilter="0,0; .5, 1; 1, 1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36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360"/>
                            </p:stCondLst>
                            <p:childTnLst>
                              <p:par>
                                <p:cTn id="5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tmFilter="0,0; .5, 1; 1, 1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86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860"/>
                            </p:stCondLst>
                            <p:childTnLst>
                              <p:par>
                                <p:cTn id="6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tmFilter="0,0; .5, 1; 1, 1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656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6" grpId="0"/>
      <p:bldP spid="7177" grpId="0"/>
      <p:bldP spid="7178" grpId="0"/>
      <p:bldP spid="71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7088" y="333375"/>
            <a:ext cx="28082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>
                <a:solidFill>
                  <a:srgbClr val="008000"/>
                </a:solidFill>
                <a:latin typeface="Monotype Corsiva" pitchFamily="66" charset="0"/>
              </a:rPr>
              <a:t>Было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003800" y="476250"/>
            <a:ext cx="36353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>
                <a:solidFill>
                  <a:srgbClr val="FF66CC"/>
                </a:solidFill>
                <a:latin typeface="Monotype Corsiva" pitchFamily="66" charset="0"/>
              </a:rPr>
              <a:t>Стало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0" y="2133600"/>
            <a:ext cx="3635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Неумение распределять свое время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16013" y="3860800"/>
            <a:ext cx="3600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Равнодушное отношение к своему здоровью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051050" y="551656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Комплексы и болезни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932363" y="2205038"/>
            <a:ext cx="42116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Здоровые, образованные, красивые… В общем спортсмены, комсомолы и просто красавцы….</a:t>
            </a:r>
          </a:p>
        </p:txBody>
      </p:sp>
      <p:cxnSp>
        <p:nvCxnSpPr>
          <p:cNvPr id="9226" name="AutoShape 10"/>
          <p:cNvCxnSpPr>
            <a:cxnSpLocks noChangeShapeType="1"/>
            <a:stCxn id="9220" idx="2"/>
            <a:endCxn id="9222" idx="0"/>
          </p:cNvCxnSpPr>
          <p:nvPr/>
        </p:nvCxnSpPr>
        <p:spPr bwMode="auto">
          <a:xfrm rot="5400000">
            <a:off x="1780382" y="1681956"/>
            <a:ext cx="488950" cy="41433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27" name="AutoShape 11"/>
          <p:cNvCxnSpPr>
            <a:cxnSpLocks noChangeShapeType="1"/>
            <a:stCxn id="9222" idx="2"/>
            <a:endCxn id="9223" idx="0"/>
          </p:cNvCxnSpPr>
          <p:nvPr/>
        </p:nvCxnSpPr>
        <p:spPr bwMode="auto">
          <a:xfrm rot="16200000" flipH="1">
            <a:off x="2097088" y="3041650"/>
            <a:ext cx="539750" cy="10985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28" name="AutoShape 12"/>
          <p:cNvCxnSpPr>
            <a:cxnSpLocks noChangeShapeType="1"/>
            <a:stCxn id="9223" idx="2"/>
            <a:endCxn id="9224" idx="0"/>
          </p:cNvCxnSpPr>
          <p:nvPr/>
        </p:nvCxnSpPr>
        <p:spPr bwMode="auto">
          <a:xfrm rot="16200000" flipH="1">
            <a:off x="3203575" y="4760913"/>
            <a:ext cx="468313" cy="1042987"/>
          </a:xfrm>
          <a:prstGeom prst="curvedConnector3">
            <a:avLst>
              <a:gd name="adj1" fmla="val 4982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0" name="AutoShape 14"/>
          <p:cNvCxnSpPr>
            <a:cxnSpLocks noChangeShapeType="1"/>
            <a:stCxn id="9221" idx="2"/>
            <a:endCxn id="9225" idx="0"/>
          </p:cNvCxnSpPr>
          <p:nvPr/>
        </p:nvCxnSpPr>
        <p:spPr bwMode="auto">
          <a:xfrm rot="16200000" flipH="1">
            <a:off x="6721475" y="1887538"/>
            <a:ext cx="417513" cy="217487"/>
          </a:xfrm>
          <a:prstGeom prst="curvedConnector3">
            <a:avLst>
              <a:gd name="adj1" fmla="val 4981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 spd="slow" advClick="0" advTm="18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2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64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64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360"/>
                            </p:stCondLst>
                            <p:childTnLst>
                              <p:par>
                                <p:cTn id="3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tmFilter="0,0; .5, 1; 1, 1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76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76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224" grpId="0"/>
      <p:bldP spid="92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 descr="Masachapa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92163" y="333375"/>
            <a:ext cx="83518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6000">
                <a:solidFill>
                  <a:srgbClr val="CCFF33"/>
                </a:solidFill>
                <a:latin typeface="Monotype Corsiva" pitchFamily="66" charset="0"/>
              </a:rPr>
              <a:t>Желаю Вам здоровья, счастья и удачи!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42988" y="2565400"/>
            <a:ext cx="7705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Не забывайте о здоровой пище и здоровом рационе!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95288" y="4076700"/>
            <a:ext cx="8280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Полюби себя сам и тогда тебя полюбят окружающие!</a:t>
            </a:r>
          </a:p>
        </p:txBody>
      </p:sp>
    </p:spTree>
  </p:cSld>
  <p:clrMapOvr>
    <a:masterClrMapping/>
  </p:clrMapOvr>
  <p:transition spd="slow" advClick="0" advTm="1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</p:bld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80</TotalTime>
  <Words>130</Words>
  <Application>Microsoft PowerPoint</Application>
  <PresentationFormat>Экран (4:3)</PresentationFormat>
  <Paragraphs>33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Tahoma</vt:lpstr>
      <vt:lpstr>Wingdings</vt:lpstr>
      <vt:lpstr>Monotype Corsiva</vt:lpstr>
      <vt:lpstr>Океан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Кристинка</dc:creator>
  <cp:lastModifiedBy>user</cp:lastModifiedBy>
  <cp:revision>3</cp:revision>
  <dcterms:created xsi:type="dcterms:W3CDTF">2007-02-09T08:26:23Z</dcterms:created>
  <dcterms:modified xsi:type="dcterms:W3CDTF">2011-02-04T12:49:04Z</dcterms:modified>
</cp:coreProperties>
</file>